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98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for 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move into "Loyal"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1935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39559"/>
            <a:ext cx="3368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943481"/>
            <a:ext cx="2863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943481"/>
            <a:ext cx="2903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and best-selling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87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1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4528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432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421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4528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94323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dimensions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4210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4528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94323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ratings only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15100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80190" y="60864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5286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5151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342721" y="57321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42721" y="61743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Season, Size, Color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949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97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3526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columns to snake_case for better readability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93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3061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3089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vs. female customer spending comparison reveals key demographic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979432"/>
            <a:ext cx="4416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using discounts but spending above average purchase amount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5914"/>
            <a:ext cx="6289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1668"/>
            <a:ext cx="3615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52813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average review ratings identify customer favorites and quality leaders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5432"/>
            <a:ext cx="43124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340906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 products with highest percentage of discounted purchases show price sensitivity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56" y="2900005"/>
            <a:ext cx="2690455" cy="2690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4718"/>
            <a:ext cx="7604760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&amp; Subscription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020" y="2308741"/>
            <a:ext cx="3692485" cy="2727008"/>
          </a:xfrm>
          <a:prstGeom prst="roundRect">
            <a:avLst>
              <a:gd name="adj" fmla="val 536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5540" y="2308741"/>
            <a:ext cx="121920" cy="2727008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597729" y="2559010"/>
            <a:ext cx="3100507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97729" y="3378160"/>
            <a:ext cx="3100507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 vs. Express: Average purchase amounts differ significantly by delivery preference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295" y="2308741"/>
            <a:ext cx="3692485" cy="2727008"/>
          </a:xfrm>
          <a:prstGeom prst="roundRect">
            <a:avLst>
              <a:gd name="adj" fmla="val 536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7815" y="2308741"/>
            <a:ext cx="121920" cy="2727008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10510004" y="2559010"/>
            <a:ext cx="3100507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 vs. Non-Subscribers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510004" y="3378160"/>
            <a:ext cx="310050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spend and total revenue comparison reveals subscription program impact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6020" y="5255538"/>
            <a:ext cx="3692485" cy="2375178"/>
          </a:xfrm>
          <a:prstGeom prst="roundRect">
            <a:avLst>
              <a:gd name="adj" fmla="val 616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5540" y="5255538"/>
            <a:ext cx="121920" cy="2375178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597729" y="5505807"/>
            <a:ext cx="3100507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Buyers &amp; Subscriptions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97729" y="6324957"/>
            <a:ext cx="310050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with &gt;5 purchases show higher subscription likelihood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970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First-time buyers entering the funnel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Repeat purchasers building habits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14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 Segment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047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High-frequency buyers driving revenue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Classification based on purchase history reveals customer lifecycle patterns and retention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4780359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 &amp; Age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83547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3 Products per Category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purchased items within each product category identify bestsellers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23420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revenue contribution across age segments reveals demographic value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893"/>
            <a:ext cx="5958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9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visual analytics bringing insights to life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097887"/>
            <a:ext cx="453628" cy="4536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75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661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 tracking of key performance indicators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482703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560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30906" y="50509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Drill down by category, demographics, time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867519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5945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Executive Views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530906" y="64358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Stakeholder-ready visualizations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2025-10-23T03:38:14Z</dcterms:created>
  <dcterms:modified xsi:type="dcterms:W3CDTF">2025-10-23T03:38:14Z</dcterms:modified>
</cp:coreProperties>
</file>